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0"/>
  </p:notesMasterIdLst>
  <p:sldIdLst>
    <p:sldId id="406" r:id="rId2"/>
    <p:sldId id="409" r:id="rId3"/>
    <p:sldId id="672" r:id="rId4"/>
    <p:sldId id="651" r:id="rId5"/>
    <p:sldId id="654" r:id="rId6"/>
    <p:sldId id="670" r:id="rId7"/>
    <p:sldId id="660" r:id="rId8"/>
    <p:sldId id="674" r:id="rId9"/>
    <p:sldId id="658" r:id="rId10"/>
    <p:sldId id="671" r:id="rId11"/>
    <p:sldId id="675" r:id="rId12"/>
    <p:sldId id="659" r:id="rId13"/>
    <p:sldId id="676" r:id="rId14"/>
    <p:sldId id="673" r:id="rId15"/>
    <p:sldId id="681" r:id="rId16"/>
    <p:sldId id="684" r:id="rId17"/>
    <p:sldId id="686" r:id="rId18"/>
    <p:sldId id="688" r:id="rId19"/>
    <p:sldId id="689" r:id="rId20"/>
    <p:sldId id="690" r:id="rId21"/>
    <p:sldId id="691" r:id="rId22"/>
    <p:sldId id="693" r:id="rId23"/>
    <p:sldId id="696" r:id="rId24"/>
    <p:sldId id="366" r:id="rId25"/>
    <p:sldId id="570" r:id="rId26"/>
    <p:sldId id="697" r:id="rId27"/>
    <p:sldId id="698" r:id="rId28"/>
    <p:sldId id="695" r:id="rId29"/>
    <p:sldId id="699" r:id="rId30"/>
    <p:sldId id="413" r:id="rId31"/>
    <p:sldId id="692" r:id="rId32"/>
    <p:sldId id="701" r:id="rId33"/>
    <p:sldId id="702" r:id="rId34"/>
    <p:sldId id="703" r:id="rId35"/>
    <p:sldId id="362" r:id="rId36"/>
    <p:sldId id="509" r:id="rId37"/>
    <p:sldId id="360" r:id="rId38"/>
    <p:sldId id="803" r:id="rId39"/>
    <p:sldId id="802" r:id="rId40"/>
    <p:sldId id="706" r:id="rId41"/>
    <p:sldId id="804" r:id="rId42"/>
    <p:sldId id="700" r:id="rId43"/>
    <p:sldId id="805" r:id="rId44"/>
    <p:sldId id="806" r:id="rId45"/>
    <p:sldId id="807" r:id="rId46"/>
    <p:sldId id="704" r:id="rId47"/>
    <p:sldId id="812" r:id="rId48"/>
    <p:sldId id="415" r:id="rId49"/>
    <p:sldId id="813" r:id="rId50"/>
    <p:sldId id="817" r:id="rId51"/>
    <p:sldId id="816" r:id="rId52"/>
    <p:sldId id="707" r:id="rId53"/>
    <p:sldId id="808" r:id="rId54"/>
    <p:sldId id="809" r:id="rId55"/>
    <p:sldId id="705" r:id="rId56"/>
    <p:sldId id="810" r:id="rId57"/>
    <p:sldId id="811" r:id="rId58"/>
    <p:sldId id="708" r:id="rId59"/>
    <p:sldId id="372" r:id="rId60"/>
    <p:sldId id="820" r:id="rId61"/>
    <p:sldId id="818" r:id="rId62"/>
    <p:sldId id="819" r:id="rId63"/>
    <p:sldId id="666" r:id="rId64"/>
    <p:sldId id="423" r:id="rId65"/>
    <p:sldId id="431" r:id="rId66"/>
    <p:sldId id="432" r:id="rId67"/>
    <p:sldId id="433" r:id="rId68"/>
    <p:sldId id="434" r:id="rId69"/>
    <p:sldId id="435" r:id="rId70"/>
    <p:sldId id="436" r:id="rId71"/>
    <p:sldId id="437" r:id="rId72"/>
    <p:sldId id="438" r:id="rId73"/>
    <p:sldId id="439" r:id="rId74"/>
    <p:sldId id="440" r:id="rId75"/>
    <p:sldId id="441" r:id="rId76"/>
    <p:sldId id="442" r:id="rId77"/>
    <p:sldId id="443" r:id="rId78"/>
    <p:sldId id="444" r:id="rId7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672"/>
          </p14:sldIdLst>
        </p14:section>
        <p14:section name="Context" id="{BAB000E7-80B1-704A-A0C5-450F92E3F251}">
          <p14:sldIdLst>
            <p14:sldId id="651"/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68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B4A00"/>
    <a:srgbClr val="700001"/>
    <a:srgbClr val="FFFF00"/>
    <a:srgbClr val="C046C1"/>
    <a:srgbClr val="963695"/>
    <a:srgbClr val="00FDFF"/>
    <a:srgbClr val="7F7F7F"/>
    <a:srgbClr val="FF40FF"/>
    <a:srgbClr val="7030A0"/>
    <a:srgbClr val="5482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586"/>
    <p:restoredTop sz="92825"/>
  </p:normalViewPr>
  <p:slideViewPr>
    <p:cSldViewPr snapToGrid="0">
      <p:cViewPr varScale="1">
        <p:scale>
          <a:sx n="130" d="100"/>
          <a:sy n="130" d="100"/>
        </p:scale>
        <p:origin x="744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ableStyles" Target="tableStyles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microsoft.com/office/2018/10/relationships/authors" Target="author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viewProps" Target="view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1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20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customXml" Target="../ink/ink2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3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2D87BF79-0122-0FDC-8D33-65A364A890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86481B22-BAFA-A802-B69A-F4CB289D96A0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F3DCCFB-9725-9010-D343-1D2F5B71617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74646BA-C0C2-A9EF-0AFE-A3D42B80F41C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0776AB7-D33A-98B3-AE1F-94DF30C2F6B2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FEB3B0BB-E826-FC2C-8516-6E2B534D900D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335ED1B-298A-F3D7-D95D-B661428F4EA1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945AF39-6AC3-DBCB-1A25-DD70BA959AC8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87F00097-6E69-BFC4-6490-4264C95F1C5A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AF6F9354-5A85-D383-DC5B-AF111F2E9F5C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EBC2954-D522-6057-607D-EF89857809A6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109E4B8-16B4-4247-FCC1-67CE046DEB5E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43BE1B1-6DCA-AA38-0246-CF2A0B0852F8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835CAE31-0D09-CCD0-4A7A-3277BF354A8D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66B30DC-4FBC-86BE-606B-52D40885A0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1EF3807-28CF-16E4-BD73-97681EA296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93D6882-809C-D36D-2F15-9D63381230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606005A-56FF-8BE9-9C93-3BE1993C17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AD90BD2F-620F-23DE-A635-2B03BEDF05AF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3933178-62B6-2598-6209-96AC3910A261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750E22D9-BFAE-5155-397B-60BAF2AA8264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F51D4109-2BAC-B50F-2E12-79C49B689207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321BC458-952D-3653-E457-36FD3B7ACE28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2055FBBE-99A2-D9D7-39AB-042118E47286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2D6F48E-D122-E0A8-0EE7-1363DBE40B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7603C3F-0E5A-5BAD-E0F1-8A0CBA6AB5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3707F9F-302F-047E-3E07-B69DE2883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6D8A9B9-099E-E836-B18E-0B65831633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EEE67D7-B3CB-81A6-6A6D-C3140B6C1603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A1374318-1976-57D5-95F0-973CB3C440F3}"/>
              </a:ext>
            </a:extLst>
          </p:cNvPr>
          <p:cNvSpPr/>
          <p:nvPr/>
        </p:nvSpPr>
        <p:spPr>
          <a:xfrm>
            <a:off x="9683330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C3421AFC-F90C-D97C-26FA-0CB3ACC67454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FDD043-2C4C-53F6-ECE6-F2EA08386C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C892273-D8AE-5712-5FA6-D9675535D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9301FBD-A413-46BC-D7F8-A60F2A747D2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D7CCB9DD-0320-111E-D991-3F9D98E03CB5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B8A393F-4869-566F-72A5-3404B6213F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37" grpId="0" animBg="1"/>
      <p:bldP spid="40" grpId="0" animBg="1"/>
      <p:bldP spid="1084" grpId="0" animBg="1"/>
      <p:bldP spid="1094" grpId="0"/>
      <p:bldP spid="1096" grpId="0"/>
      <p:bldP spid="109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49DA4CC-399B-710A-976C-6878863AA2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AA65316C-FCBC-D691-4B23-2529B7EF4155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7E1966F1-51BF-8993-6A0F-EADC0E2B918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899883B-7B59-AFFB-2537-51DB6BFA2B0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1877472E-8B6C-7142-31EE-027993CEFC8C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1D3F291-D75A-F9F8-3811-7A55070DB52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7D59E423-4ED5-3579-2CB9-CAB431E19C7B}"/>
              </a:ext>
            </a:extLst>
          </p:cNvPr>
          <p:cNvSpPr/>
          <p:nvPr/>
        </p:nvSpPr>
        <p:spPr>
          <a:xfrm>
            <a:off x="9683330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63C4DB9D-0C5B-D338-542B-A9DE47A9F4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32DC07E6-1C57-8224-29DF-1895A32DC097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F6986FB-B470-5111-5E65-9B43D1586C5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77DA58F-C959-3202-001C-5EAED2831E0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B1B9732-9380-A702-2512-18114979ED18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591242C-A7EE-49A2-F056-FC9A4B25C259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ED5C4AF-67CA-3160-740D-98AA9C0A12D9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25C09365-512D-5A46-7F2E-8B11BA88632D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43254E4-EE22-E43D-76D2-8D74072E0AE9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5BDE30F3-D8E5-26BE-F4BC-41B1EBF76CFD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7CE96356-4050-2E30-6E84-29A12129FD69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D5E336BC-997E-9AD8-7FA7-3BAEA7087B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2BC1D87-1166-4643-BCFA-5C3059570F1F}"/>
              </a:ext>
            </a:extLst>
          </p:cNvPr>
          <p:cNvSpPr/>
          <p:nvPr/>
        </p:nvSpPr>
        <p:spPr>
          <a:xfrm>
            <a:off x="1257844" y="587033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B3BD80B-1DE6-9BE1-4554-09DCDB938B25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3D54803F-9E03-7958-240D-3E1C83ECB5E5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0E09EC4-5A10-61FC-EC70-0D680B155EA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DD20579-1352-FB0B-8566-AE6AFCEC44A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6" grpId="0" animBg="1"/>
      <p:bldP spid="37" grpId="0" animBg="1"/>
      <p:bldP spid="40" grpId="0" animBg="1"/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1084" grpId="0" animBg="1"/>
      <p:bldP spid="2" grpId="0"/>
      <p:bldP spid="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D57D466-91F8-E46E-A395-032B6DEF48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1" animBg="1"/>
      <p:bldP spid="9" grpId="1" animBg="1"/>
      <p:bldP spid="10" grpId="1" animBg="1"/>
      <p:bldP spid="1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F8EB-110C-B7D7-C122-AC55EA3E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FAF3C3-B457-375D-24E7-29C0F603117B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CA5BB31-05EC-5893-F9FF-733C731B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14E30E-8991-BEBA-31CE-9320CC6C0399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7094A-2758-B159-95EE-3908CF814E29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852B-019D-B903-73AE-7B08391F60EF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9EF5A8-EA89-5352-111B-1C4A480D72F9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94077-88EC-DCF4-8121-52F969E7D740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3843EF75-8F07-52D1-DEA9-4C38ADFD8CA4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60659-EF15-776B-BF5A-A76DDF9F848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56DBD-0475-FF97-795F-0685275B713F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99A7F0-FF2E-FDCA-6226-679EAA3E7227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5943E-7A21-0030-EAED-12AECCAB5492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7DB49-94A7-45B1-4EE6-FE58DE58F4AE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CE840F-6AC7-D07D-7271-1A0189BD27BA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09CCC-BA2C-E072-E710-FB6D54CF044A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E41FF-3986-5B62-666E-12E6B47F6BF3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7903C-E655-5A12-4AC9-4B28AD9774F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45AC0-9185-4078-DDE5-DA0DBC852273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14238-ABD4-EB77-E802-604186CF2BC9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D069AA-E563-7406-29C6-20575226AE7F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6ED1C0-060E-B763-D9E0-393E0C00CE34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59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65E9-5592-20C1-310D-466B00B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list of text&#10;&#10;AI-generated content may be incorrect.">
            <a:extLst>
              <a:ext uri="{FF2B5EF4-FFF2-40B4-BE49-F238E27FC236}">
                <a16:creationId xmlns:a16="http://schemas.microsoft.com/office/drawing/2014/main" id="{9C8EFFC2-D9AC-F6BE-9295-FB8E9962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9050"/>
            <a:ext cx="4102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96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582884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1. Context Management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7" name="Rectangle 1066">
            <a:extLst>
              <a:ext uri="{FF2B5EF4-FFF2-40B4-BE49-F238E27FC236}">
                <a16:creationId xmlns:a16="http://schemas.microsoft.com/office/drawing/2014/main" id="{0F427BBF-87C9-6A2C-FAD5-F3DF8A1C0F90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Rectangle 1067">
            <a:extLst>
              <a:ext uri="{FF2B5EF4-FFF2-40B4-BE49-F238E27FC236}">
                <a16:creationId xmlns:a16="http://schemas.microsoft.com/office/drawing/2014/main" id="{1A8CCE40-69CF-5617-FE19-6EFC08205144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9" name="Rectangle 1068">
            <a:extLst>
              <a:ext uri="{FF2B5EF4-FFF2-40B4-BE49-F238E27FC236}">
                <a16:creationId xmlns:a16="http://schemas.microsoft.com/office/drawing/2014/main" id="{36C23B8B-9034-6509-97C2-80CFC6CEF4DA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0" name="Rectangle 1069">
            <a:extLst>
              <a:ext uri="{FF2B5EF4-FFF2-40B4-BE49-F238E27FC236}">
                <a16:creationId xmlns:a16="http://schemas.microsoft.com/office/drawing/2014/main" id="{445A342E-F656-2AEA-9709-03A90AA05A94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71" name="TextBox 1070">
            <a:extLst>
              <a:ext uri="{FF2B5EF4-FFF2-40B4-BE49-F238E27FC236}">
                <a16:creationId xmlns:a16="http://schemas.microsoft.com/office/drawing/2014/main" id="{F0371C94-53AD-643A-3CC9-2EAA610F562E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072" name="Rectangle 1071">
            <a:extLst>
              <a:ext uri="{FF2B5EF4-FFF2-40B4-BE49-F238E27FC236}">
                <a16:creationId xmlns:a16="http://schemas.microsoft.com/office/drawing/2014/main" id="{7B63207B-1692-03A8-3269-28325B28BFBE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73" name="Picture 107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F4CF7F5-BC27-D66E-24AE-8B58ED00B2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1074" name="Picture 107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EC66FB0-15B5-A542-21A3-5CBCB0C51B7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1075" name="Picture 107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67312FC-D05C-D721-EA45-8F5F1E3B45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76" name="Picture 107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399AB45-B330-D6FE-DDBD-038B749C3D0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03119A85-419D-5E96-9558-58E4ACDD7FA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79D223A5-08CE-9E3E-0BE6-A987A6683F7E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4D44B1FA-B89E-C586-318D-3DEF88366A5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05F0ACE-E6D8-EE26-803E-3449D4E54701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E395FCDE-DEA9-DA27-FC06-C8CFA704CCB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Rectangle 1093">
            <a:extLst>
              <a:ext uri="{FF2B5EF4-FFF2-40B4-BE49-F238E27FC236}">
                <a16:creationId xmlns:a16="http://schemas.microsoft.com/office/drawing/2014/main" id="{DD6BA796-9536-1EEE-55E1-953749F5DD7D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5" name="Rectangle 1094">
            <a:extLst>
              <a:ext uri="{FF2B5EF4-FFF2-40B4-BE49-F238E27FC236}">
                <a16:creationId xmlns:a16="http://schemas.microsoft.com/office/drawing/2014/main" id="{003E2C39-670E-B9D9-316D-631AEE96C5F5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6" name="Rectangle 1095">
            <a:extLst>
              <a:ext uri="{FF2B5EF4-FFF2-40B4-BE49-F238E27FC236}">
                <a16:creationId xmlns:a16="http://schemas.microsoft.com/office/drawing/2014/main" id="{B14EF3C9-465D-CAA6-65D7-C9443BBF8E48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7" name="Rectangle 1096">
            <a:extLst>
              <a:ext uri="{FF2B5EF4-FFF2-40B4-BE49-F238E27FC236}">
                <a16:creationId xmlns:a16="http://schemas.microsoft.com/office/drawing/2014/main" id="{F593540F-CB14-89FE-F277-960115B9E609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98" name="TextBox 1097">
            <a:extLst>
              <a:ext uri="{FF2B5EF4-FFF2-40B4-BE49-F238E27FC236}">
                <a16:creationId xmlns:a16="http://schemas.microsoft.com/office/drawing/2014/main" id="{4CE4AD84-E6EC-9B7B-E9AC-9D60FB4E873F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099" name="Rectangle 1098">
            <a:extLst>
              <a:ext uri="{FF2B5EF4-FFF2-40B4-BE49-F238E27FC236}">
                <a16:creationId xmlns:a16="http://schemas.microsoft.com/office/drawing/2014/main" id="{959D032D-DA9D-E765-0875-C30F51A41C2A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00" name="Picture 109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68B8BE0-CA82-6999-013F-A9CF508842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1101" name="Picture 110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E5A985E-C510-1A0E-ABFE-A6FAD2669D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1102" name="Picture 110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67166BE-7DB8-477D-7724-3FC6B4C1F08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1103" name="Picture 110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AD61A3E-750F-AEE1-7EA2-67B842CE90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5" name="Rectangle 1104">
            <a:extLst>
              <a:ext uri="{FF2B5EF4-FFF2-40B4-BE49-F238E27FC236}">
                <a16:creationId xmlns:a16="http://schemas.microsoft.com/office/drawing/2014/main" id="{9490CA8F-A22D-36EA-399A-F3088CB6EC6A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6" name="Rectangle 1105">
            <a:extLst>
              <a:ext uri="{FF2B5EF4-FFF2-40B4-BE49-F238E27FC236}">
                <a16:creationId xmlns:a16="http://schemas.microsoft.com/office/drawing/2014/main" id="{889E77C4-8D60-4CFB-B1DA-CCE60E38605F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7" name="Rectangle 1106">
            <a:extLst>
              <a:ext uri="{FF2B5EF4-FFF2-40B4-BE49-F238E27FC236}">
                <a16:creationId xmlns:a16="http://schemas.microsoft.com/office/drawing/2014/main" id="{AB83EF0B-56A0-1490-BA74-C9E0647A0745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8" name="TextBox 1107">
            <a:extLst>
              <a:ext uri="{FF2B5EF4-FFF2-40B4-BE49-F238E27FC236}">
                <a16:creationId xmlns:a16="http://schemas.microsoft.com/office/drawing/2014/main" id="{02F7B62C-72C3-D9BE-F1DE-BBD78532B33A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109" name="Rectangle 1108">
            <a:extLst>
              <a:ext uri="{FF2B5EF4-FFF2-40B4-BE49-F238E27FC236}">
                <a16:creationId xmlns:a16="http://schemas.microsoft.com/office/drawing/2014/main" id="{163DF475-67A7-605F-4404-80FA0397F6A2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10" name="Picture 110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4E6A2D2-7892-58F2-A995-037318252C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111" name="Picture 111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49AA605-9E4B-1FAD-C131-70849453237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112" name="Picture 111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C8A49EE-A8FF-437F-7655-A1822C063B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113" name="Picture 111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7200E91-EE31-F796-AC13-1DE08BA89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" grpId="0" animBg="1"/>
      <p:bldP spid="1106" grpId="0" animBg="1"/>
      <p:bldP spid="1107" grpId="0" animBg="1"/>
      <p:bldP spid="1109" grpId="0" animBg="1"/>
      <p:bldP spid="1127" grpId="0" animBg="1"/>
      <p:bldP spid="1128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110819</TotalTime>
  <Words>2225</Words>
  <Application>Microsoft Macintosh PowerPoint</Application>
  <PresentationFormat>Widescreen</PresentationFormat>
  <Paragraphs>384</Paragraphs>
  <Slides>78</Slides>
  <Notes>23</Notes>
  <HiddenSlides>2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78</vt:i4>
      </vt:variant>
    </vt:vector>
  </HeadingPairs>
  <TitlesOfParts>
    <vt:vector size="85" baseType="lpstr"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988</cp:revision>
  <dcterms:created xsi:type="dcterms:W3CDTF">2023-11-14T16:04:34Z</dcterms:created>
  <dcterms:modified xsi:type="dcterms:W3CDTF">2026-02-18T19:19:46Z</dcterms:modified>
</cp:coreProperties>
</file>